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16"/>
  </p:notesMasterIdLst>
  <p:sldIdLst>
    <p:sldId id="258" r:id="rId5"/>
    <p:sldId id="308" r:id="rId6"/>
    <p:sldId id="307" r:id="rId7"/>
    <p:sldId id="313" r:id="rId8"/>
    <p:sldId id="311" r:id="rId9"/>
    <p:sldId id="314" r:id="rId10"/>
    <p:sldId id="315" r:id="rId11"/>
    <p:sldId id="309" r:id="rId12"/>
    <p:sldId id="310" r:id="rId13"/>
    <p:sldId id="31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9B1032-447B-41AA-B7CA-60009F87A8B7}" v="431" dt="2022-01-16T06:35:57.515"/>
    <p1510:client id="{B1468E6A-9BB7-4901-A5B7-25C77FB3FB6A}" v="991" dt="2022-01-16T06:37:17.1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73"/>
    <p:restoredTop sz="94722"/>
  </p:normalViewPr>
  <p:slideViewPr>
    <p:cSldViewPr snapToGrid="0">
      <p:cViewPr varScale="1">
        <p:scale>
          <a:sx n="104" d="100"/>
          <a:sy n="104" d="100"/>
        </p:scale>
        <p:origin x="23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6161C-13E2-4E0C-BFB4-E074E17B1839}" type="datetimeFigureOut">
              <a:rPr lang="en-US" smtClean="0"/>
              <a:t>1/16/22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52994-1205-4004-AB3F-0B07A425D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38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52994-1205-4004-AB3F-0B07A425D2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16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52994-1205-4004-AB3F-0B07A425D27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94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52994-1205-4004-AB3F-0B07A425D27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580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52994-1205-4004-AB3F-0B07A425D27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905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52994-1205-4004-AB3F-0B07A425D27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88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52994-1205-4004-AB3F-0B07A425D27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62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52994-1205-4004-AB3F-0B07A425D27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98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52994-1205-4004-AB3F-0B07A425D27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581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52994-1205-4004-AB3F-0B07A425D27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98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02189-B864-4E46-AE3E-37EFD732770B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97978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3393-3D1F-499A-BE8E-BB58C9F6068E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63443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3393-3D1F-499A-BE8E-BB58C9F6068E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7190580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3393-3D1F-499A-BE8E-BB58C9F6068E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56083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3393-3D1F-499A-BE8E-BB58C9F6068E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6027463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3393-3D1F-499A-BE8E-BB58C9F6068E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48619"/>
      </p:ext>
    </p:extLst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36D4E-D920-4766-8FAC-924124C724FA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442344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2AE55-159C-49B2-8FDC-C7ECE004EE9F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378071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30237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6CA68FE-4532-4594-8EE3-4B4567A40569}" type="datetime1">
              <a:rPr lang="en-US" smtClean="0"/>
              <a:t>1/16/22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90050"/>
      </p:ext>
    </p:extLst>
  </p:cSld>
  <p:clrMapOvr>
    <a:masterClrMapping/>
  </p:clrMapOvr>
  <p:transition spd="slow" advTm="1000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0529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03B0D-27E9-4579-84C9-DEC68BA70674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3401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31226-A329-46AC-8FEB-3BC5D33223CA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8168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51FEC-63C0-4C81-BE27-948551EBAFD8}" type="datetime1">
              <a:rPr lang="en-US" smtClean="0"/>
              <a:t>1/16/22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6258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E982-56F9-478C-8BBC-9FCB0432F5B2}" type="datetime1">
              <a:rPr lang="en-US" smtClean="0"/>
              <a:t>1/16/22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779910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C71A0-7279-42A4-976B-1C175E14478B}" type="datetime1">
              <a:rPr lang="en-US" smtClean="0"/>
              <a:t>1/16/22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1609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35B4C-4A8F-471C-816E-BCBD4E5C816E}" type="datetime1">
              <a:rPr lang="en-US" smtClean="0"/>
              <a:t>1/16/22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382929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6FC29-BB4E-42FD-9C0A-5F1045433BA2}" type="datetime1">
              <a:rPr lang="en-US" smtClean="0"/>
              <a:t>1/16/22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868311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05A-CBAB-42AB-961B-52C3016A5741}" type="datetime1">
              <a:rPr lang="en-US" smtClean="0"/>
              <a:t>1/16/22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65410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83393-3D1F-499A-BE8E-BB58C9F6068E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C399CB5-ED8D-4E45-B971-3FB3F1439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483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</p:sldLayoutIdLst>
  <p:transition spd="slow">
    <p:push dir="u"/>
  </p:transition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3A617848-26F9-49B1-B121-9C342D358D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56" y="271424"/>
            <a:ext cx="3174367" cy="1153516"/>
          </a:xfrm>
          <a:prstGeom prst="rect">
            <a:avLst/>
          </a:prstGeom>
        </p:spPr>
      </p:pic>
      <p:sp>
        <p:nvSpPr>
          <p:cNvPr id="5" name="Title 7">
            <a:extLst>
              <a:ext uri="{FF2B5EF4-FFF2-40B4-BE49-F238E27FC236}">
                <a16:creationId xmlns:a16="http://schemas.microsoft.com/office/drawing/2014/main" id="{6393A6E3-25F7-49CB-953B-FE930DF389C9}"/>
              </a:ext>
            </a:extLst>
          </p:cNvPr>
          <p:cNvSpPr txBox="1">
            <a:spLocks/>
          </p:cNvSpPr>
          <p:nvPr/>
        </p:nvSpPr>
        <p:spPr>
          <a:xfrm>
            <a:off x="695528" y="2269311"/>
            <a:ext cx="10530489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ctr"/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Trí</a:t>
            </a:r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tuệ</a:t>
            </a:r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735845D9-12C3-406E-9C74-3BA562368A7B}"/>
              </a:ext>
            </a:extLst>
          </p:cNvPr>
          <p:cNvSpPr txBox="1"/>
          <p:nvPr/>
        </p:nvSpPr>
        <p:spPr>
          <a:xfrm>
            <a:off x="695529" y="3739897"/>
            <a:ext cx="940507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GVHD: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Th.S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Võ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Lê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Cường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lvl="5" fontAlgn="t"/>
            <a:r>
              <a:rPr lang="en-US" sz="2000" dirty="0" err="1">
                <a:latin typeface="Arial" panose="020B0604020202020204" pitchFamily="34" charset="0"/>
              </a:rPr>
              <a:t>Nguyễn</a:t>
            </a:r>
            <a:r>
              <a:rPr lang="en-US" sz="2000" dirty="0">
                <a:latin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</a:rPr>
              <a:t>Trọng</a:t>
            </a:r>
            <a:r>
              <a:rPr lang="en-US" sz="2000" dirty="0">
                <a:latin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</a:rPr>
              <a:t>Nhật</a:t>
            </a:r>
            <a:r>
              <a:rPr lang="en-US" sz="2000" dirty="0">
                <a:latin typeface="Arial" panose="020B0604020202020204" pitchFamily="34" charset="0"/>
              </a:rPr>
              <a:t> - </a:t>
            </a:r>
            <a:r>
              <a:rPr lang="en-US" sz="2000" b="0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20172731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lvl="5" fontAlgn="t"/>
            <a:r>
              <a:rPr lang="en-US" sz="2000" b="0" i="0" u="none" strike="noStrike" kern="12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Nguyễn</a:t>
            </a:r>
            <a:r>
              <a:rPr lang="en-US" sz="2000" b="0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Cao </a:t>
            </a:r>
            <a:r>
              <a:rPr lang="en-US" sz="2000" b="0" i="0" u="none" strike="noStrike" kern="12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Bách</a:t>
            </a:r>
            <a:r>
              <a:rPr lang="en-US" sz="2000" b="0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en-US" sz="2000" dirty="0">
                <a:latin typeface="Arial" panose="020B0604020202020204" pitchFamily="34" charset="0"/>
              </a:rPr>
              <a:t> </a:t>
            </a:r>
            <a:r>
              <a:rPr lang="en-US" sz="2000" b="0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20172419</a:t>
            </a:r>
          </a:p>
          <a:p>
            <a:pPr lvl="5" fontAlgn="t"/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Nguyễn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Đình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Hiếu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- 20172552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446E8D-F8BA-445E-A7A2-B7019F601479}"/>
              </a:ext>
            </a:extLst>
          </p:cNvPr>
          <p:cNvSpPr txBox="1">
            <a:spLocks/>
          </p:cNvSpPr>
          <p:nvPr/>
        </p:nvSpPr>
        <p:spPr>
          <a:xfrm>
            <a:off x="1080282" y="3036607"/>
            <a:ext cx="10530489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ctr"/>
            <a:r>
              <a:rPr lang="en-US" sz="2800" i="1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28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i="1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8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i="1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đếm</a:t>
            </a:r>
            <a:r>
              <a:rPr lang="en-US" sz="28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i="1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28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i="1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8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 </a:t>
            </a:r>
            <a:r>
              <a:rPr lang="en-US" sz="2800" i="1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i="1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r>
              <a:rPr lang="en-US" sz="28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cửa </a:t>
            </a:r>
            <a:r>
              <a:rPr lang="en-US" sz="2800" i="1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endParaRPr lang="en-US" sz="2800" i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857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8A76-5588-4E4C-81C1-DA8D046CE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err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Kết</a:t>
            </a:r>
            <a:r>
              <a:rPr lang="en-US" sz="4000" b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quả</a:t>
            </a:r>
            <a:r>
              <a:rPr lang="en-US" sz="4000" b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mô</a:t>
            </a:r>
            <a:r>
              <a:rPr lang="en-US" sz="4000" b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phỏng</a:t>
            </a:r>
            <a:endParaRPr lang="en-US" sz="4000" b="1">
              <a:solidFill>
                <a:srgbClr val="FF0000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A06219-FF54-458C-8004-FACEECB19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4" name="Screen Recording 2022-01-16 at 18.01.24 (online-video-cutter.com)" descr="Screen Recording 2022-01-16 at 18.01.24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0FB6222E-5455-1B4E-AFE7-FEF7BC9872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5330" y="1257546"/>
            <a:ext cx="6681339" cy="494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285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>
            <a:extLst>
              <a:ext uri="{FF2B5EF4-FFF2-40B4-BE49-F238E27FC236}">
                <a16:creationId xmlns:a16="http://schemas.microsoft.com/office/drawing/2014/main" id="{3C8555D8-08F8-459E-ABCC-9C545287D333}"/>
              </a:ext>
            </a:extLst>
          </p:cNvPr>
          <p:cNvSpPr txBox="1">
            <a:spLocks/>
          </p:cNvSpPr>
          <p:nvPr/>
        </p:nvSpPr>
        <p:spPr>
          <a:xfrm>
            <a:off x="5756308" y="2824078"/>
            <a:ext cx="5136980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3954995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8A76-5588-4E4C-81C1-DA8D046CE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err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Nội</a:t>
            </a:r>
            <a:r>
              <a:rPr lang="en-US" sz="4000" b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dung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92E473D8-647C-4D44-B999-3383A1696E5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304BA8C-3962-45FF-8E81-335B26D5FBDE}" type="datetime1">
              <a:rPr lang="en-US" smtClean="0"/>
              <a:t>1/16/22</a:t>
            </a:fld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A06219-FF54-458C-8004-FACEECB19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DD5F42-FBBB-4C65-B32D-7EA8AF1A4877}"/>
              </a:ext>
            </a:extLst>
          </p:cNvPr>
          <p:cNvSpPr txBox="1"/>
          <p:nvPr/>
        </p:nvSpPr>
        <p:spPr>
          <a:xfrm>
            <a:off x="539496" y="1364597"/>
            <a:ext cx="1114958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3000"/>
              <a:t> </a:t>
            </a:r>
            <a:r>
              <a:rPr lang="en-US" sz="3000" err="1"/>
              <a:t>Nhận</a:t>
            </a:r>
            <a:r>
              <a:rPr lang="en-US" sz="3000"/>
              <a:t> </a:t>
            </a:r>
            <a:r>
              <a:rPr lang="en-US" sz="3000" err="1"/>
              <a:t>diện</a:t>
            </a:r>
            <a:r>
              <a:rPr lang="en-US" sz="3000"/>
              <a:t> </a:t>
            </a:r>
            <a:r>
              <a:rPr lang="en-US" sz="3000" err="1"/>
              <a:t>khuôn</a:t>
            </a:r>
            <a:r>
              <a:rPr lang="en-US" sz="3000"/>
              <a:t> </a:t>
            </a:r>
            <a:r>
              <a:rPr lang="en-US" sz="3000" err="1"/>
              <a:t>mặt</a:t>
            </a:r>
            <a:endParaRPr lang="en-US" sz="3000"/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300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3000"/>
              <a:t> Theo </a:t>
            </a:r>
            <a:r>
              <a:rPr lang="en-US" sz="3000" err="1"/>
              <a:t>dõi</a:t>
            </a:r>
            <a:r>
              <a:rPr lang="en-US" sz="3000"/>
              <a:t> </a:t>
            </a:r>
            <a:r>
              <a:rPr lang="en-US" sz="3000" err="1"/>
              <a:t>đối</a:t>
            </a:r>
            <a:r>
              <a:rPr lang="en-US" sz="3000"/>
              <a:t> </a:t>
            </a:r>
            <a:r>
              <a:rPr lang="en-US" sz="3000" err="1"/>
              <a:t>tượng</a:t>
            </a:r>
            <a:endParaRPr lang="en-US" sz="3000"/>
          </a:p>
          <a:p>
            <a:endParaRPr lang="en-US" sz="300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3000"/>
              <a:t> </a:t>
            </a:r>
            <a:r>
              <a:rPr lang="en-US" sz="3000" err="1"/>
              <a:t>Sơ</a:t>
            </a:r>
            <a:r>
              <a:rPr lang="en-US" sz="3000"/>
              <a:t> </a:t>
            </a:r>
            <a:r>
              <a:rPr lang="en-US" sz="3000" err="1"/>
              <a:t>đồ</a:t>
            </a:r>
            <a:r>
              <a:rPr lang="en-US" sz="3000"/>
              <a:t> </a:t>
            </a:r>
            <a:r>
              <a:rPr lang="en-US" sz="3000" err="1"/>
              <a:t>hệ</a:t>
            </a:r>
            <a:r>
              <a:rPr lang="en-US" sz="3000"/>
              <a:t> </a:t>
            </a:r>
            <a:r>
              <a:rPr lang="en-US" sz="3000" err="1"/>
              <a:t>thống</a:t>
            </a:r>
            <a:endParaRPr lang="en-US" sz="3000"/>
          </a:p>
          <a:p>
            <a:endParaRPr lang="en-US" sz="300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3000"/>
              <a:t> </a:t>
            </a:r>
            <a:r>
              <a:rPr lang="en-US" sz="3000" err="1"/>
              <a:t>Kết</a:t>
            </a:r>
            <a:r>
              <a:rPr lang="en-US" sz="3000"/>
              <a:t> </a:t>
            </a:r>
            <a:r>
              <a:rPr lang="en-US" sz="3000" err="1"/>
              <a:t>quả</a:t>
            </a:r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207294086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8A76-5588-4E4C-81C1-DA8D046C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1543" y="623095"/>
            <a:ext cx="5836116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khuôn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mặt</a:t>
            </a:r>
            <a:endParaRPr lang="en-US" sz="3600" b="1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A06219-FF54-458C-8004-FACEECB19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1996" y="6041362"/>
            <a:ext cx="43200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9860EDB8-5305-433F-BE41-D7A86D811DB3}" type="slidenum">
              <a:rPr lang="en-US" sz="900" smtClean="0">
                <a:solidFill>
                  <a:schemeClr val="accent1"/>
                </a:solidFill>
              </a:rPr>
              <a:pPr defTabSz="914400">
                <a:spcAft>
                  <a:spcPts val="600"/>
                </a:spcAft>
              </a:pPr>
              <a:t>3</a:t>
            </a:fld>
            <a:endParaRPr lang="en-US" sz="9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DD5F42-FBBB-4C65-B32D-7EA8AF1A4877}"/>
              </a:ext>
            </a:extLst>
          </p:cNvPr>
          <p:cNvSpPr txBox="1"/>
          <p:nvPr/>
        </p:nvSpPr>
        <p:spPr>
          <a:xfrm>
            <a:off x="5209563" y="2160589"/>
            <a:ext cx="406443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khuôn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mặt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tự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dựa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bức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kỹ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thuật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hoặc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đoạn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video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nguồn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video</a:t>
            </a:r>
          </a:p>
        </p:txBody>
      </p:sp>
      <p:pic>
        <p:nvPicPr>
          <p:cNvPr id="7" name="Picture 6" descr="Hướng dẫn xây dựng hệ thống phát hiện và nhận diện khuôn mặt - Blog |  TheGioiMayChu">
            <a:extLst>
              <a:ext uri="{FF2B5EF4-FFF2-40B4-BE49-F238E27FC236}">
                <a16:creationId xmlns:a16="http://schemas.microsoft.com/office/drawing/2014/main" id="{6F39324A-13E5-45DE-9CC2-759213AC93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49" r="2098"/>
          <a:stretch/>
        </p:blipFill>
        <p:spPr bwMode="auto"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19217699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8A76-5588-4E4C-81C1-DA8D046C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053" y="604685"/>
            <a:ext cx="5836116" cy="57361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khuôn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mặt</a:t>
            </a:r>
            <a:endParaRPr lang="en-US" sz="3600" b="1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A06219-FF54-458C-8004-FACEECB19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1996" y="6041362"/>
            <a:ext cx="43200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9860EDB8-5305-433F-BE41-D7A86D811DB3}" type="slidenum">
              <a:rPr lang="en-US" sz="900" smtClean="0">
                <a:solidFill>
                  <a:schemeClr val="accent1"/>
                </a:solidFill>
              </a:rPr>
              <a:pPr defTabSz="914400">
                <a:spcAft>
                  <a:spcPts val="600"/>
                </a:spcAft>
              </a:pPr>
              <a:t>4</a:t>
            </a:fld>
            <a:endParaRPr lang="en-US" sz="900">
              <a:solidFill>
                <a:schemeClr val="accent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BBFC1F-9192-4967-8CB7-2E9D55E520A7}"/>
              </a:ext>
            </a:extLst>
          </p:cNvPr>
          <p:cNvSpPr txBox="1"/>
          <p:nvPr/>
        </p:nvSpPr>
        <p:spPr>
          <a:xfrm>
            <a:off x="995621" y="1388933"/>
            <a:ext cx="3340405" cy="6238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18BE20-B075-441B-A1FB-FD772B583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916" y="1426372"/>
            <a:ext cx="5516897" cy="349395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24BB12F-8A61-4CD5-B058-3E1835F8CE34}"/>
              </a:ext>
            </a:extLst>
          </p:cNvPr>
          <p:cNvSpPr txBox="1"/>
          <p:nvPr/>
        </p:nvSpPr>
        <p:spPr>
          <a:xfrm>
            <a:off x="5987592" y="5024126"/>
            <a:ext cx="5516897" cy="891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danh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khuôn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mặt</a:t>
            </a:r>
            <a:endParaRPr lang="en-US" sz="2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9E5783-D5ED-4C6B-94A4-61DA5DF70D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69" y="2223457"/>
            <a:ext cx="4764881" cy="317658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0F0D6EF-6F8E-4544-BDFA-B6266A27083C}"/>
              </a:ext>
            </a:extLst>
          </p:cNvPr>
          <p:cNvSpPr txBox="1"/>
          <p:nvPr/>
        </p:nvSpPr>
        <p:spPr>
          <a:xfrm>
            <a:off x="932934" y="5549040"/>
            <a:ext cx="5516897" cy="891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quen</a:t>
            </a:r>
            <a:endParaRPr lang="en-US" sz="2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82478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Hình ảnh 7" descr="Ảnh có chứa văn bản, tòa nhà, ngoài trời, đường phố&#10;&#10;Mô tả được tạo tự động">
            <a:extLst>
              <a:ext uri="{FF2B5EF4-FFF2-40B4-BE49-F238E27FC236}">
                <a16:creationId xmlns:a16="http://schemas.microsoft.com/office/drawing/2014/main" id="{847C13D4-36B0-4CDE-9409-2763C41EE7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50" r="14717" b="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B18A76-5588-4E4C-81C1-DA8D046C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>
                <a:solidFill>
                  <a:schemeClr val="accent1"/>
                </a:solidFill>
              </a:rPr>
              <a:t>Theo dõi đối tượng</a:t>
            </a:r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A06219-FF54-458C-8004-FACEECB19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9860EDB8-5305-433F-BE41-D7A86D811DB3}" type="slidenum">
              <a:rPr lang="en-US" sz="90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5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BF4D3641-02D3-4E4B-B6FC-17D3291DEE43}"/>
              </a:ext>
            </a:extLst>
          </p:cNvPr>
          <p:cNvSpPr txBox="1"/>
          <p:nvPr/>
        </p:nvSpPr>
        <p:spPr>
          <a:xfrm>
            <a:off x="677334" y="2160589"/>
            <a:ext cx="3851122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Object Tracking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bài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dõi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hoặc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đối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tượng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chuyển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spc="-5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500" spc="-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video</a:t>
            </a:r>
            <a:r>
              <a:rPr lang="en-US" sz="25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18499134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8A76-5588-4E4C-81C1-DA8D046C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201" y="608807"/>
            <a:ext cx="5836116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dõi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đối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tượng</a:t>
            </a:r>
            <a:endParaRPr lang="en-US" sz="3600" b="1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A06219-FF54-458C-8004-FACEECB19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1996" y="6041362"/>
            <a:ext cx="43200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9860EDB8-5305-433F-BE41-D7A86D811DB3}" type="slidenum">
              <a:rPr lang="en-US" sz="900" smtClean="0">
                <a:solidFill>
                  <a:schemeClr val="accent1"/>
                </a:solidFill>
              </a:rPr>
              <a:pPr defTabSz="914400">
                <a:spcAft>
                  <a:spcPts val="600"/>
                </a:spcAft>
              </a:pPr>
              <a:t>6</a:t>
            </a:fld>
            <a:endParaRPr lang="en-US" sz="900">
              <a:solidFill>
                <a:schemeClr val="accent1"/>
              </a:solidFill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954DB17E-905C-45F2-9BAD-4ADBF30A57B5}"/>
              </a:ext>
            </a:extLst>
          </p:cNvPr>
          <p:cNvSpPr txBox="1"/>
          <p:nvPr/>
        </p:nvSpPr>
        <p:spPr>
          <a:xfrm>
            <a:off x="662200" y="1470991"/>
            <a:ext cx="399925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err="1"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3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000" err="1">
                <a:latin typeface="Arial" panose="020B0604020202020204" pitchFamily="34" charset="0"/>
                <a:cs typeface="Arial" panose="020B0604020202020204" pitchFamily="34" charset="0"/>
              </a:rPr>
              <a:t>loại</a:t>
            </a:r>
            <a:r>
              <a:rPr lang="en-US" sz="3000">
                <a:latin typeface="Arial" panose="020B0604020202020204" pitchFamily="34" charset="0"/>
                <a:cs typeface="Arial" panose="020B0604020202020204" pitchFamily="34" charset="0"/>
              </a:rPr>
              <a:t>: 2 </a:t>
            </a:r>
            <a:r>
              <a:rPr lang="en-US" sz="3000" err="1">
                <a:latin typeface="Arial" panose="020B0604020202020204" pitchFamily="34" charset="0"/>
                <a:cs typeface="Arial" panose="020B0604020202020204" pitchFamily="34" charset="0"/>
              </a:rPr>
              <a:t>loại</a:t>
            </a:r>
            <a:r>
              <a:rPr lang="en-US" sz="3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000" err="1">
                <a:latin typeface="Arial" panose="020B0604020202020204" pitchFamily="34" charset="0"/>
                <a:cs typeface="Arial" panose="020B0604020202020204" pitchFamily="34" charset="0"/>
              </a:rPr>
              <a:t>chính</a:t>
            </a:r>
            <a:r>
              <a:rPr lang="en-US" sz="3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graphicFrame>
        <p:nvGraphicFramePr>
          <p:cNvPr id="7" name="Bảng 7">
            <a:extLst>
              <a:ext uri="{FF2B5EF4-FFF2-40B4-BE49-F238E27FC236}">
                <a16:creationId xmlns:a16="http://schemas.microsoft.com/office/drawing/2014/main" id="{37A51D51-2F6D-46C1-A63E-7FD614B318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221661"/>
              </p:ext>
            </p:extLst>
          </p:nvPr>
        </p:nvGraphicFramePr>
        <p:xfrm>
          <a:off x="1336261" y="2320041"/>
          <a:ext cx="8128000" cy="3708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55901056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3089061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Single Object Tracking (SOT)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Mutiple Object Tracking (MOT)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466400"/>
                  </a:ext>
                </a:extLst>
              </a:tr>
            </a:tbl>
          </a:graphicData>
        </a:graphic>
      </p:graphicFrame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A01423C8-7092-484C-BBD7-2D18F46F3165}"/>
              </a:ext>
            </a:extLst>
          </p:cNvPr>
          <p:cNvSpPr txBox="1"/>
          <p:nvPr/>
        </p:nvSpPr>
        <p:spPr>
          <a:xfrm>
            <a:off x="662200" y="3081315"/>
            <a:ext cx="8510431" cy="3772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loại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khác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	Online tracking - Offline tracking</a:t>
            </a:r>
          </a:p>
          <a:p>
            <a:pPr marL="342900" indent="-34290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Detection based Tracking - Detection Free Tracking </a:t>
            </a:r>
            <a:endParaRPr lang="en-US" sz="2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</a:pPr>
            <a:endParaRPr lang="en-US" sz="2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36941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8A76-5588-4E4C-81C1-DA8D046C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201" y="608807"/>
            <a:ext cx="5836116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dõi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đối</a:t>
            </a:r>
            <a:r>
              <a:rPr lang="en-US" sz="3600" b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tượng</a:t>
            </a:r>
            <a:endParaRPr lang="en-US" sz="3600" b="1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A06219-FF54-458C-8004-FACEECB19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1996" y="6041362"/>
            <a:ext cx="43200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9860EDB8-5305-433F-BE41-D7A86D811DB3}" type="slidenum">
              <a:rPr lang="en-US" sz="900" smtClean="0">
                <a:solidFill>
                  <a:schemeClr val="accent1"/>
                </a:solidFill>
              </a:rPr>
              <a:pPr defTabSz="914400">
                <a:spcAft>
                  <a:spcPts val="600"/>
                </a:spcAft>
              </a:pPr>
              <a:t>7</a:t>
            </a:fld>
            <a:endParaRPr lang="en-US" sz="900">
              <a:solidFill>
                <a:schemeClr val="accent1"/>
              </a:solidFill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29620B34-C1C5-4FAB-BD8B-BA96FB48FF0C}"/>
              </a:ext>
            </a:extLst>
          </p:cNvPr>
          <p:cNvSpPr txBox="1"/>
          <p:nvPr/>
        </p:nvSpPr>
        <p:spPr>
          <a:xfrm>
            <a:off x="801277" y="1269207"/>
            <a:ext cx="40629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pic>
        <p:nvPicPr>
          <p:cNvPr id="23" name="Hình ảnh 22">
            <a:extLst>
              <a:ext uri="{FF2B5EF4-FFF2-40B4-BE49-F238E27FC236}">
                <a16:creationId xmlns:a16="http://schemas.microsoft.com/office/drawing/2014/main" id="{E5D47122-D818-446A-9068-EA9A3264A8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176" y="1273016"/>
            <a:ext cx="3604260" cy="2399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Hình ảnh 24">
            <a:extLst>
              <a:ext uri="{FF2B5EF4-FFF2-40B4-BE49-F238E27FC236}">
                <a16:creationId xmlns:a16="http://schemas.microsoft.com/office/drawing/2014/main" id="{1C76B450-00A0-4347-86A9-B01A82E660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6015" y="1826101"/>
            <a:ext cx="4358640" cy="435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Hình ảnh 25" descr="Ảnh có chứa văn bản, ô tô, cảnh, con đường&#10;&#10;Mô tả được tạo tự động">
            <a:extLst>
              <a:ext uri="{FF2B5EF4-FFF2-40B4-BE49-F238E27FC236}">
                <a16:creationId xmlns:a16="http://schemas.microsoft.com/office/drawing/2014/main" id="{92956450-1A83-4797-8741-BEB8E9B939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330" y="3672046"/>
            <a:ext cx="4737735" cy="25126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6DDFE788-A35F-4551-873D-5BCE98723886}"/>
              </a:ext>
            </a:extLst>
          </p:cNvPr>
          <p:cNvSpPr txBox="1"/>
          <p:nvPr/>
        </p:nvSpPr>
        <p:spPr>
          <a:xfrm>
            <a:off x="6997065" y="1252381"/>
            <a:ext cx="44117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Tracking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endParaRPr lang="en-US" sz="2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C985199A-819A-4C0D-A043-67CC616EDB05}"/>
              </a:ext>
            </a:extLst>
          </p:cNvPr>
          <p:cNvSpPr txBox="1"/>
          <p:nvPr/>
        </p:nvSpPr>
        <p:spPr>
          <a:xfrm>
            <a:off x="421102" y="1952406"/>
            <a:ext cx="278007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Camera </a:t>
            </a:r>
            <a:r>
              <a:rPr lang="en-US" sz="2500" err="1">
                <a:latin typeface="Arial" panose="020B0604020202020204" pitchFamily="34" charset="0"/>
                <a:cs typeface="Arial" panose="020B0604020202020204" pitchFamily="34" charset="0"/>
              </a:rPr>
              <a:t>bảo</a:t>
            </a: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 an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E7073FA7-3CCA-4945-8482-0C68D37F3699}"/>
              </a:ext>
            </a:extLst>
          </p:cNvPr>
          <p:cNvSpPr txBox="1"/>
          <p:nvPr/>
        </p:nvSpPr>
        <p:spPr>
          <a:xfrm>
            <a:off x="392153" y="4066619"/>
            <a:ext cx="18382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>
                <a:latin typeface="Arial" panose="020B0604020202020204" pitchFamily="34" charset="0"/>
                <a:cs typeface="Arial" panose="020B0604020202020204" pitchFamily="34" charset="0"/>
              </a:rPr>
              <a:t>Tracking car</a:t>
            </a:r>
          </a:p>
        </p:txBody>
      </p:sp>
    </p:spTree>
    <p:extLst>
      <p:ext uri="{BB962C8B-B14F-4D97-AF65-F5344CB8AC3E}">
        <p14:creationId xmlns:p14="http://schemas.microsoft.com/office/powerpoint/2010/main" val="257574103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8A76-5588-4E4C-81C1-DA8D046CE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OPEN-CV</a:t>
            </a:r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A06219-FF54-458C-8004-FACEECB19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1912F76E-3AC5-457F-AAE8-DFBD3E9D8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012" y="1354140"/>
            <a:ext cx="4614864" cy="5214937"/>
          </a:xfrm>
          <a:prstGeom prst="rect">
            <a:avLst/>
          </a:prstGeom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697FD4-05E0-4467-8F58-0AC7F6035599}"/>
              </a:ext>
            </a:extLst>
          </p:cNvPr>
          <p:cNvSpPr txBox="1"/>
          <p:nvPr/>
        </p:nvSpPr>
        <p:spPr>
          <a:xfrm>
            <a:off x="935544" y="1797784"/>
            <a:ext cx="430796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500" b="0" i="0" err="1">
                <a:effectLst/>
                <a:latin typeface="arial" panose="020B0604020202020204" pitchFamily="34" charset="0"/>
              </a:rPr>
              <a:t>OpenCV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là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một</a:t>
            </a:r>
            <a:r>
              <a:rPr lang="vi-VN" sz="2500" b="0" i="0">
                <a:effectLst/>
                <a:latin typeface="arial" panose="020B0604020202020204" pitchFamily="34" charset="0"/>
              </a:rPr>
              <a:t> thư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viện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các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chức</a:t>
            </a:r>
            <a:r>
              <a:rPr lang="vi-VN" sz="2500" b="0" i="0">
                <a:effectLst/>
                <a:latin typeface="arial" panose="020B0604020202020204" pitchFamily="34" charset="0"/>
              </a:rPr>
              <a:t> năng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lập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trình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chủ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yếu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nhắm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vào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thị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giác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máy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tính</a:t>
            </a:r>
            <a:r>
              <a:rPr lang="vi-VN" sz="2500" b="0" i="0">
                <a:effectLst/>
                <a:latin typeface="arial" panose="020B0604020202020204" pitchFamily="34" charset="0"/>
              </a:rPr>
              <a:t>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thời</a:t>
            </a:r>
            <a:r>
              <a:rPr lang="vi-VN" sz="2500" b="0" i="0">
                <a:effectLst/>
                <a:latin typeface="arial" panose="020B0604020202020204" pitchFamily="34" charset="0"/>
              </a:rPr>
              <a:t> gian </a:t>
            </a:r>
            <a:r>
              <a:rPr lang="vi-VN" sz="2500" b="0" i="0" err="1">
                <a:effectLst/>
                <a:latin typeface="arial" panose="020B0604020202020204" pitchFamily="34" charset="0"/>
              </a:rPr>
              <a:t>thực</a:t>
            </a:r>
            <a:r>
              <a:rPr lang="en-US" sz="2500" b="0" i="0">
                <a:effectLst/>
                <a:latin typeface="arial" panose="020B0604020202020204" pitchFamily="34" charset="0"/>
              </a:rPr>
              <a:t>.</a:t>
            </a:r>
            <a:endParaRPr lang="en-US" sz="2500"/>
          </a:p>
        </p:txBody>
      </p:sp>
    </p:spTree>
    <p:extLst>
      <p:ext uri="{BB962C8B-B14F-4D97-AF65-F5344CB8AC3E}">
        <p14:creationId xmlns:p14="http://schemas.microsoft.com/office/powerpoint/2010/main" val="65488298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8A76-5588-4E4C-81C1-DA8D046CE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err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Sơ</a:t>
            </a:r>
            <a:r>
              <a:rPr lang="en-US" sz="4000" b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đồ</a:t>
            </a:r>
            <a:r>
              <a:rPr lang="en-US" sz="4000" b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hệ</a:t>
            </a:r>
            <a:r>
              <a:rPr lang="en-US" sz="4000" b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solidFill>
                  <a:srgbClr val="FF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thống</a:t>
            </a:r>
            <a:endParaRPr lang="en-US" sz="4000" b="1">
              <a:solidFill>
                <a:srgbClr val="FF0000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A06219-FF54-458C-8004-FACEECB19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3BD6673-F2D5-4031-9665-F3CB166F8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054" y="1650556"/>
            <a:ext cx="6225771" cy="477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10198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7483CF1B63FA4AA03D15E9EA85AD57" ma:contentTypeVersion="7" ma:contentTypeDescription="Create a new document." ma:contentTypeScope="" ma:versionID="86fcf2dc836d2b1e395d8cf90f5de7b7">
  <xsd:schema xmlns:xsd="http://www.w3.org/2001/XMLSchema" xmlns:xs="http://www.w3.org/2001/XMLSchema" xmlns:p="http://schemas.microsoft.com/office/2006/metadata/properties" xmlns:ns3="c078926d-f3db-4b74-bbd0-f33b483d4b1e" xmlns:ns4="806a97cf-37b5-43d8-9f6a-27e74bb9243f" targetNamespace="http://schemas.microsoft.com/office/2006/metadata/properties" ma:root="true" ma:fieldsID="a1e4b966e18c91c7536b9c0ba0cfff54" ns3:_="" ns4:_="">
    <xsd:import namespace="c078926d-f3db-4b74-bbd0-f33b483d4b1e"/>
    <xsd:import namespace="806a97cf-37b5-43d8-9f6a-27e74bb9243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78926d-f3db-4b74-bbd0-f33b483d4b1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6a97cf-37b5-43d8-9f6a-27e74bb9243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9AAA8C-F6AF-46DA-896F-B4D2E477993F}">
  <ds:schemaRefs>
    <ds:schemaRef ds:uri="http://purl.org/dc/elements/1.1/"/>
    <ds:schemaRef ds:uri="806a97cf-37b5-43d8-9f6a-27e74bb9243f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terms/"/>
    <ds:schemaRef ds:uri="http://www.w3.org/XML/1998/namespace"/>
    <ds:schemaRef ds:uri="http://schemas.openxmlformats.org/package/2006/metadata/core-properties"/>
    <ds:schemaRef ds:uri="c078926d-f3db-4b74-bbd0-f33b483d4b1e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EF6D6B2E-5D8F-47F1-A906-2D0DECE941B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73BCAD-B0D9-4877-A592-A29D450FF88C}">
  <ds:schemaRefs>
    <ds:schemaRef ds:uri="806a97cf-37b5-43d8-9f6a-27e74bb9243f"/>
    <ds:schemaRef ds:uri="c078926d-f3db-4b74-bbd0-f33b483d4b1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258</Words>
  <Application>Microsoft Macintosh PowerPoint</Application>
  <PresentationFormat>Widescreen</PresentationFormat>
  <Paragraphs>59</Paragraphs>
  <Slides>11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</vt:lpstr>
      <vt:lpstr>Calibri</vt:lpstr>
      <vt:lpstr>Lato</vt:lpstr>
      <vt:lpstr>Trebuchet MS</vt:lpstr>
      <vt:lpstr>Wingdings</vt:lpstr>
      <vt:lpstr>Wingdings 3</vt:lpstr>
      <vt:lpstr>Facet</vt:lpstr>
      <vt:lpstr>PowerPoint Presentation</vt:lpstr>
      <vt:lpstr>Nội dung</vt:lpstr>
      <vt:lpstr>Nhận diện khuôn mặt</vt:lpstr>
      <vt:lpstr>Nhận diện khuôn mặt</vt:lpstr>
      <vt:lpstr>Theo dõi đối tượng</vt:lpstr>
      <vt:lpstr>Theo dõi đối tượng</vt:lpstr>
      <vt:lpstr>Theo dõi đối tượng</vt:lpstr>
      <vt:lpstr>OPEN-CV</vt:lpstr>
      <vt:lpstr>Sơ đồ hệ thống</vt:lpstr>
      <vt:lpstr>Kết quả mô phỏng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hà phạm</dc:creator>
  <cp:lastModifiedBy>Nguyen Cao Bach 20172419</cp:lastModifiedBy>
  <cp:revision>2</cp:revision>
  <dcterms:created xsi:type="dcterms:W3CDTF">2019-10-10T14:54:22Z</dcterms:created>
  <dcterms:modified xsi:type="dcterms:W3CDTF">2022-01-16T12:58:31Z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0x010100D27483CF1B63FA4AA03D15E9EA85AD57</vt:lpwstr>
  </property>
</Properties>
</file>

<file path=docProps/thumbnail.jpeg>
</file>